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3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7E99-42A0-40D6-A9E4-B33D74D3CE42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7E99-42A0-40D6-A9E4-B33D74D3CE42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7E99-42A0-40D6-A9E4-B33D74D3CE42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7E99-42A0-40D6-A9E4-B33D74D3CE42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7E99-42A0-40D6-A9E4-B33D74D3CE42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7E99-42A0-40D6-A9E4-B33D74D3CE42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7E99-42A0-40D6-A9E4-B33D74D3CE42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7E99-42A0-40D6-A9E4-B33D74D3CE42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7E99-42A0-40D6-A9E4-B33D74D3CE42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7E99-42A0-40D6-A9E4-B33D74D3CE42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7E99-42A0-40D6-A9E4-B33D74D3CE42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17E99-42A0-40D6-A9E4-B33D74D3CE42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MARCA IX ENAT DOCUMENT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8229600" cy="4702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1600200" y="5486400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pt-BR" dirty="0" smtClean="0"/>
          </a:p>
        </p:txBody>
      </p:sp>
    </p:spTree>
  </p:cSld>
  <p:clrMapOvr>
    <a:masterClrMapping/>
  </p:clrMapOvr>
  <p:transition spd="slow" advTm="8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C:\Users\04859089308\Desktop\CADERNO DE ANOTAÇÕES (A4)-02.jpg"/>
          <p:cNvPicPr/>
          <p:nvPr/>
        </p:nvPicPr>
        <p:blipFill>
          <a:blip r:embed="rId2" cstate="print"/>
          <a:srcRect b="77348"/>
          <a:stretch>
            <a:fillRect/>
          </a:stretch>
        </p:blipFill>
        <p:spPr bwMode="auto">
          <a:xfrm>
            <a:off x="685800" y="228600"/>
            <a:ext cx="8043612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4724400" y="68580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CaixaDeTexto 5"/>
          <p:cNvSpPr txBox="1"/>
          <p:nvPr/>
        </p:nvSpPr>
        <p:spPr>
          <a:xfrm>
            <a:off x="4114800" y="381001"/>
            <a:ext cx="4648200" cy="6201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u="sng" dirty="0" smtClean="0"/>
              <a:t>Programação</a:t>
            </a:r>
          </a:p>
          <a:p>
            <a:endParaRPr lang="pt-BR" sz="800" b="1" i="1" u="sng" dirty="0" smtClean="0"/>
          </a:p>
          <a:p>
            <a:r>
              <a:rPr lang="pt-BR" b="1" i="1" u="sng" dirty="0" smtClean="0"/>
              <a:t>Quarta-feira – 09/10</a:t>
            </a:r>
          </a:p>
          <a:p>
            <a:endParaRPr lang="pt-BR" sz="800" b="1" i="1" u="sng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Painel 7 – Integração, Cooperação Técnica e Ação Integrada</a:t>
            </a:r>
          </a:p>
          <a:p>
            <a:pPr>
              <a:lnSpc>
                <a:spcPct val="150000"/>
              </a:lnSpc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08h30 às 9h –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Governança Corporativa e Inovação na Gestão Pública – práticas na 3ª RF</a:t>
            </a: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Palestrante: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João Batista Barros da Silva Filho</a:t>
            </a:r>
          </a:p>
          <a:p>
            <a:pPr>
              <a:lnSpc>
                <a:spcPct val="150000"/>
              </a:lnSpc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9h às 9h10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Interação e Debate</a:t>
            </a:r>
          </a:p>
          <a:p>
            <a:pPr>
              <a:lnSpc>
                <a:spcPct val="150000"/>
              </a:lnSpc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9h10 às 9h50 -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Planta genérica de valores imobiliários</a:t>
            </a: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Palestrante: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Ricardo Almeida</a:t>
            </a:r>
          </a:p>
          <a:p>
            <a:pPr>
              <a:lnSpc>
                <a:spcPct val="150000"/>
              </a:lnSpc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9h50 ás 10h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Interação e Debate</a:t>
            </a:r>
          </a:p>
          <a:p>
            <a:pPr>
              <a:lnSpc>
                <a:spcPct val="150000"/>
              </a:lnSpc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10h às 10h30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Visita à II Feira de Oportunidades e café</a:t>
            </a:r>
          </a:p>
          <a:p>
            <a:pPr>
              <a:lnSpc>
                <a:spcPct val="150000"/>
              </a:lnSpc>
            </a:pPr>
            <a:r>
              <a:rPr lang="pt-BR" b="1" dirty="0" smtClean="0"/>
              <a:t> </a:t>
            </a:r>
            <a:endParaRPr lang="pt-BR" b="1" dirty="0"/>
          </a:p>
        </p:txBody>
      </p:sp>
    </p:spTree>
  </p:cSld>
  <p:clrMapOvr>
    <a:masterClrMapping/>
  </p:clrMapOvr>
  <p:transition spd="slow" advTm="800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C:\Users\04859089308\Desktop\CADERNO DE ANOTAÇÕES (A4)-02.jpg"/>
          <p:cNvPicPr/>
          <p:nvPr/>
        </p:nvPicPr>
        <p:blipFill>
          <a:blip r:embed="rId2" cstate="print"/>
          <a:srcRect b="77348"/>
          <a:stretch>
            <a:fillRect/>
          </a:stretch>
        </p:blipFill>
        <p:spPr bwMode="auto">
          <a:xfrm>
            <a:off x="685800" y="228600"/>
            <a:ext cx="8043612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4724400" y="68580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CaixaDeTexto 5"/>
          <p:cNvSpPr txBox="1"/>
          <p:nvPr/>
        </p:nvSpPr>
        <p:spPr>
          <a:xfrm>
            <a:off x="4114800" y="381001"/>
            <a:ext cx="4648200" cy="6386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u="sng" dirty="0" smtClean="0"/>
              <a:t>Programação</a:t>
            </a:r>
          </a:p>
          <a:p>
            <a:endParaRPr lang="pt-BR" sz="800" b="1" i="1" u="sng" dirty="0" smtClean="0"/>
          </a:p>
          <a:p>
            <a:r>
              <a:rPr lang="pt-BR" b="1" i="1" u="sng" dirty="0" smtClean="0"/>
              <a:t>Quarta-feira – 09/10</a:t>
            </a:r>
          </a:p>
          <a:p>
            <a:endParaRPr lang="pt-BR" sz="800" b="1" i="1" u="sng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Painel 8 – Compartilhamento de informações econômico-fiscais </a:t>
            </a: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Moderadora: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Fátima Maria </a:t>
            </a:r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Gondim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Bezerra Farias</a:t>
            </a:r>
            <a:endParaRPr lang="pt-BR" sz="14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endParaRPr lang="pt-BR" sz="8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10h30 às 11h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A importância do compartilhamento das informações para o fisco estadual</a:t>
            </a: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Palestrante: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Antônio Eliezer Pinheiro</a:t>
            </a:r>
          </a:p>
          <a:p>
            <a:pPr>
              <a:lnSpc>
                <a:spcPct val="150000"/>
              </a:lnSpc>
            </a:pPr>
            <a:endParaRPr lang="pt-BR" sz="14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11h às 11h30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A importância do compartilhamento das informações para o fisco municipal</a:t>
            </a: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Palestrante: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Francisco Gomes</a:t>
            </a:r>
          </a:p>
          <a:p>
            <a:pPr>
              <a:lnSpc>
                <a:spcPct val="150000"/>
              </a:lnSpc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11h30 às 12h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O compartilhamento de informações  econômico-fiscais entre os entes federados </a:t>
            </a: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Palestrante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: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Edson </a:t>
            </a:r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Ishikawa</a:t>
            </a:r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b="1" dirty="0" smtClean="0"/>
              <a:t> </a:t>
            </a:r>
            <a:endParaRPr lang="pt-BR" b="1" dirty="0"/>
          </a:p>
        </p:txBody>
      </p:sp>
    </p:spTree>
  </p:cSld>
  <p:clrMapOvr>
    <a:masterClrMapping/>
  </p:clrMapOvr>
  <p:transition spd="slow" advTm="8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C:\Users\04859089308\Desktop\CADERNO DE ANOTAÇÕES (A4)-02.jpg"/>
          <p:cNvPicPr/>
          <p:nvPr/>
        </p:nvPicPr>
        <p:blipFill>
          <a:blip r:embed="rId2" cstate="print"/>
          <a:srcRect b="77348"/>
          <a:stretch>
            <a:fillRect/>
          </a:stretch>
        </p:blipFill>
        <p:spPr bwMode="auto">
          <a:xfrm>
            <a:off x="685800" y="228600"/>
            <a:ext cx="8043612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4724400" y="68580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CaixaDeTexto 5"/>
          <p:cNvSpPr txBox="1"/>
          <p:nvPr/>
        </p:nvSpPr>
        <p:spPr>
          <a:xfrm>
            <a:off x="4114800" y="381001"/>
            <a:ext cx="464820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u="sng" dirty="0" smtClean="0"/>
              <a:t>Programação</a:t>
            </a:r>
          </a:p>
          <a:p>
            <a:endParaRPr lang="pt-BR" sz="800" b="1" i="1" u="sng" dirty="0" smtClean="0"/>
          </a:p>
          <a:p>
            <a:r>
              <a:rPr lang="pt-BR" b="1" i="1" u="sng" dirty="0" smtClean="0"/>
              <a:t>Quarta-feira – 09/10</a:t>
            </a:r>
          </a:p>
          <a:p>
            <a:endParaRPr lang="pt-BR" sz="800" b="1" i="1" u="sng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BR" sz="8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12h às 12h30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Interação e Debate</a:t>
            </a:r>
          </a:p>
          <a:p>
            <a:pPr>
              <a:lnSpc>
                <a:spcPct val="150000"/>
              </a:lnSpc>
            </a:pPr>
            <a:endParaRPr lang="pt-BR" sz="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12h30 às 14h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Intervalo para o almoço</a:t>
            </a:r>
          </a:p>
          <a:p>
            <a:pPr>
              <a:lnSpc>
                <a:spcPct val="150000"/>
              </a:lnSpc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14h às 14:30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Portal Único do Comércio Exterior 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Palestrantes: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Marcelo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de Souza Silva</a:t>
            </a:r>
          </a:p>
          <a:p>
            <a:pPr>
              <a:lnSpc>
                <a:spcPct val="150000"/>
              </a:lnSpc>
            </a:pPr>
            <a:r>
              <a:rPr lang="pt-BR" sz="1400" dirty="0" smtClean="0">
                <a:latin typeface="Arial" pitchFamily="34" charset="0"/>
                <a:cs typeface="Arial" pitchFamily="34" charset="0"/>
              </a:rPr>
              <a:t>                      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Dário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da Silva </a:t>
            </a:r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Brayner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Filho</a:t>
            </a:r>
          </a:p>
          <a:p>
            <a:pPr>
              <a:lnSpc>
                <a:spcPct val="150000"/>
              </a:lnSpc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14h30 às 14h40 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– 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Interação e Debate</a:t>
            </a:r>
          </a:p>
          <a:p>
            <a:pPr>
              <a:lnSpc>
                <a:spcPct val="150000"/>
              </a:lnSpc>
            </a:pPr>
            <a:endParaRPr lang="pt-BR" sz="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b="1" dirty="0" smtClean="0"/>
              <a:t> 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1879116052"/>
      </p:ext>
    </p:extLst>
  </p:cSld>
  <p:clrMapOvr>
    <a:masterClrMapping/>
  </p:clrMapOvr>
  <p:transition spd="slow" advTm="8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C:\Users\04859089308\Desktop\CADERNO DE ANOTAÇÕES (A4)-02.jpg"/>
          <p:cNvPicPr/>
          <p:nvPr/>
        </p:nvPicPr>
        <p:blipFill>
          <a:blip r:embed="rId2" cstate="print"/>
          <a:srcRect b="77348"/>
          <a:stretch>
            <a:fillRect/>
          </a:stretch>
        </p:blipFill>
        <p:spPr bwMode="auto">
          <a:xfrm>
            <a:off x="685800" y="228600"/>
            <a:ext cx="8043612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4724400" y="68580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CaixaDeTexto 5"/>
          <p:cNvSpPr txBox="1"/>
          <p:nvPr/>
        </p:nvSpPr>
        <p:spPr>
          <a:xfrm>
            <a:off x="4114800" y="381001"/>
            <a:ext cx="4800600" cy="8386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u="sng" dirty="0" smtClean="0"/>
              <a:t>Programação</a:t>
            </a:r>
          </a:p>
          <a:p>
            <a:endParaRPr lang="pt-BR" sz="800" b="1" i="1" u="sng" dirty="0" smtClean="0"/>
          </a:p>
          <a:p>
            <a:r>
              <a:rPr lang="pt-BR" b="1" i="1" u="sng" dirty="0" smtClean="0"/>
              <a:t>Quarta-feira – 09/10</a:t>
            </a:r>
          </a:p>
          <a:p>
            <a:endParaRPr lang="pt-BR" sz="800" b="1" i="1" u="sng" dirty="0" smtClean="0">
              <a:latin typeface="Arial" pitchFamily="34" charset="0"/>
              <a:cs typeface="Arial" pitchFamily="34" charset="0"/>
            </a:endParaRPr>
          </a:p>
          <a:p>
            <a:endParaRPr lang="pt-BR" sz="800" b="1" i="1" u="sng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Painel 9 – Integração, Cooperação Técnica e Ação Integrada</a:t>
            </a: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Tema: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A importância do relacionamento institucional entre as administrações tributárias</a:t>
            </a:r>
          </a:p>
          <a:p>
            <a:pPr>
              <a:lnSpc>
                <a:spcPct val="150000"/>
              </a:lnSpc>
            </a:pPr>
            <a:endParaRPr lang="pt-BR" sz="5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1400" b="1" dirty="0" smtClean="0">
                <a:latin typeface="Arial" pitchFamily="34" charset="0"/>
                <a:cs typeface="Arial" pitchFamily="34" charset="0"/>
              </a:rPr>
              <a:t>Moderador</a:t>
            </a:r>
            <a:r>
              <a:rPr lang="pt-BR" sz="12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Moacyr </a:t>
            </a:r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Mondardo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Júnior </a:t>
            </a:r>
          </a:p>
          <a:p>
            <a:endParaRPr lang="pt-BR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Palestrantes:</a:t>
            </a:r>
          </a:p>
          <a:p>
            <a:endParaRPr lang="pt-BR" sz="1100" b="1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14h40 às 15h10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Maria Sueli Lobo </a:t>
            </a:r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Bedê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Freire</a:t>
            </a:r>
          </a:p>
          <a:p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15h10 às 15h40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– Maria Antonieta de Brito</a:t>
            </a:r>
          </a:p>
          <a:p>
            <a:endParaRPr lang="pt-BR" sz="900" b="1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15h40 às 16h10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Jurandir Gurgel </a:t>
            </a:r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Gondim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16h10 às 16h40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Cláudio </a:t>
            </a:r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Trinchão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endParaRPr lang="pt-BR" sz="9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16h40 às 17h10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– João Marcos Maia</a:t>
            </a:r>
          </a:p>
          <a:p>
            <a:endParaRPr lang="pt-BR" sz="7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17h10 às 17h40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– Carlos Alberto Freitas Barreto</a:t>
            </a:r>
          </a:p>
          <a:p>
            <a:endParaRPr lang="pt-BR" sz="6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17h40 às 18h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Visita à II Feira de Oportunidades e café</a:t>
            </a:r>
          </a:p>
          <a:p>
            <a:endParaRPr lang="pt-BR" sz="700" b="1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18h às 18h30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Plenária, Cerimônia de Encerramento do IX ENAT – Avaliação final</a:t>
            </a:r>
          </a:p>
          <a:p>
            <a:pPr>
              <a:lnSpc>
                <a:spcPct val="150000"/>
              </a:lnSpc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b="1" dirty="0" smtClean="0"/>
              <a:t> 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1844695110"/>
      </p:ext>
    </p:extLst>
  </p:cSld>
  <p:clrMapOvr>
    <a:masterClrMapping/>
  </p:clrMapOvr>
  <p:transition spd="slow" advTm="800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305</Words>
  <Application>Microsoft Office PowerPoint</Application>
  <PresentationFormat>Apresentação na tela (4:3)</PresentationFormat>
  <Paragraphs>89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Sergio</dc:creator>
  <cp:lastModifiedBy>sergio</cp:lastModifiedBy>
  <cp:revision>29</cp:revision>
  <dcterms:created xsi:type="dcterms:W3CDTF">2013-10-06T14:22:56Z</dcterms:created>
  <dcterms:modified xsi:type="dcterms:W3CDTF">2013-10-09T11:33:16Z</dcterms:modified>
</cp:coreProperties>
</file>