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3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7E99-42A0-40D6-A9E4-B33D74D3CE42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8F6-2996-4D19-BE0B-A677200C58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7E99-42A0-40D6-A9E4-B33D74D3CE42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8F6-2996-4D19-BE0B-A677200C58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7E99-42A0-40D6-A9E4-B33D74D3CE42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8F6-2996-4D19-BE0B-A677200C58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7E99-42A0-40D6-A9E4-B33D74D3CE42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8F6-2996-4D19-BE0B-A677200C58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7E99-42A0-40D6-A9E4-B33D74D3CE42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8F6-2996-4D19-BE0B-A677200C58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7E99-42A0-40D6-A9E4-B33D74D3CE42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8F6-2996-4D19-BE0B-A677200C58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7E99-42A0-40D6-A9E4-B33D74D3CE42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8F6-2996-4D19-BE0B-A677200C58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7E99-42A0-40D6-A9E4-B33D74D3CE42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8F6-2996-4D19-BE0B-A677200C58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7E99-42A0-40D6-A9E4-B33D74D3CE42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8F6-2996-4D19-BE0B-A677200C58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7E99-42A0-40D6-A9E4-B33D74D3CE42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8F6-2996-4D19-BE0B-A677200C58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7E99-42A0-40D6-A9E4-B33D74D3CE42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8F6-2996-4D19-BE0B-A677200C58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17E99-42A0-40D6-A9E4-B33D74D3CE42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068F6-2996-4D19-BE0B-A677200C58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MARCA IX ENAT DOCUMEN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229600" cy="470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600200" y="54864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pt-BR" dirty="0" smtClean="0"/>
          </a:p>
        </p:txBody>
      </p:sp>
    </p:spTree>
  </p:cSld>
  <p:clrMapOvr>
    <a:masterClrMapping/>
  </p:clrMapOvr>
  <p:transition spd="slow" advTm="8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:\Users\04859089308\Desktop\CADERNO DE ANOTAÇÕES (A4)-02.jpg"/>
          <p:cNvPicPr/>
          <p:nvPr/>
        </p:nvPicPr>
        <p:blipFill>
          <a:blip r:embed="rId2" cstate="print"/>
          <a:srcRect b="77348"/>
          <a:stretch>
            <a:fillRect/>
          </a:stretch>
        </p:blipFill>
        <p:spPr bwMode="auto">
          <a:xfrm>
            <a:off x="685800" y="228600"/>
            <a:ext cx="804361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4724400" y="685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4114800" y="381001"/>
            <a:ext cx="46482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u="sng" dirty="0" smtClean="0"/>
              <a:t>Programação</a:t>
            </a:r>
          </a:p>
          <a:p>
            <a:endParaRPr lang="pt-BR" sz="800" b="1" i="1" u="sng" dirty="0" smtClean="0"/>
          </a:p>
          <a:p>
            <a:r>
              <a:rPr lang="pt-BR" b="1" i="1" u="sng" dirty="0" smtClean="0"/>
              <a:t>Terça-feira – 08/10</a:t>
            </a:r>
          </a:p>
          <a:p>
            <a:endParaRPr lang="pt-BR" sz="800" b="1" i="1" u="sng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Painel 3 – Integração, Cooperação Técnica e Ação Integrada</a:t>
            </a: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Moderador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José Barroso Tostes </a:t>
            </a: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08h30 às 9h –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Simples Nacional – Histórico e Perspectivas</a:t>
            </a: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Palestrante: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Silas Santiago </a:t>
            </a:r>
          </a:p>
          <a:p>
            <a:pPr>
              <a:lnSpc>
                <a:spcPct val="150000"/>
              </a:lnSpc>
            </a:pP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9h às 9h40 –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Sistema Único de Fiscalização do Simples Nacional</a:t>
            </a: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Palestrante: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Satie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Kimura</a:t>
            </a:r>
          </a:p>
          <a:p>
            <a:pPr>
              <a:lnSpc>
                <a:spcPct val="150000"/>
              </a:lnSpc>
            </a:pP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9h40 ás 10h20 –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Sistema Alerta – Simples Nacional</a:t>
            </a: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Palestrante: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Fábio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Cembranel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10h20 às 10h40 –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Interação e Debate</a:t>
            </a: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9h40 ás 10h20 –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Sistema Alerta – Simples Nacional</a:t>
            </a: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Palestrante: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Fábio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Cembranel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b="1" dirty="0" smtClean="0"/>
              <a:t> </a:t>
            </a:r>
            <a:endParaRPr lang="pt-BR" b="1" dirty="0"/>
          </a:p>
        </p:txBody>
      </p:sp>
    </p:spTree>
  </p:cSld>
  <p:clrMapOvr>
    <a:masterClrMapping/>
  </p:clrMapOvr>
  <p:transition spd="slow" advTm="8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:\Users\04859089308\Desktop\CADERNO DE ANOTAÇÕES (A4)-02.jpg"/>
          <p:cNvPicPr/>
          <p:nvPr/>
        </p:nvPicPr>
        <p:blipFill>
          <a:blip r:embed="rId2" cstate="print"/>
          <a:srcRect b="77348"/>
          <a:stretch>
            <a:fillRect/>
          </a:stretch>
        </p:blipFill>
        <p:spPr bwMode="auto">
          <a:xfrm>
            <a:off x="685800" y="228600"/>
            <a:ext cx="804361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4724400" y="685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4114800" y="381001"/>
            <a:ext cx="4648200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u="sng" dirty="0" smtClean="0"/>
              <a:t>Programação</a:t>
            </a:r>
          </a:p>
          <a:p>
            <a:endParaRPr lang="pt-BR" sz="800" b="1" i="1" u="sng" dirty="0" smtClean="0"/>
          </a:p>
          <a:p>
            <a:r>
              <a:rPr lang="pt-BR" b="1" i="1" u="sng" dirty="0" smtClean="0"/>
              <a:t>Terça-feira – 08/10</a:t>
            </a:r>
          </a:p>
          <a:p>
            <a:endParaRPr lang="pt-BR" sz="800" b="1" i="1" u="sng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Painel 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3 – Integração, Cooperação Técnica e Ação Integrada</a:t>
            </a:r>
          </a:p>
          <a:p>
            <a:pPr algn="ctr">
              <a:lnSpc>
                <a:spcPct val="150000"/>
              </a:lnSpc>
            </a:pPr>
            <a:endParaRPr lang="pt-BR" sz="8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10h20 às 10h40 –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Interação e Debate</a:t>
            </a:r>
          </a:p>
          <a:p>
            <a:pPr>
              <a:lnSpc>
                <a:spcPct val="150000"/>
              </a:lnSpc>
            </a:pPr>
            <a:endParaRPr lang="pt-BR" sz="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10h40 às 11h10 –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Visita a II Feira de Oportunidades e café</a:t>
            </a:r>
          </a:p>
          <a:p>
            <a:pPr>
              <a:lnSpc>
                <a:spcPct val="150000"/>
              </a:lnSpc>
            </a:pP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11h10 às 11:40 –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Cobrança das contribuições previdenciárias incidentes sobre obras de construção civil - Sistema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Sisobra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Palestrante: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Sérgio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Gavassi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Bilotta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11h40 às 11h50 –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Interação e debate</a:t>
            </a:r>
          </a:p>
          <a:p>
            <a:pPr>
              <a:lnSpc>
                <a:spcPct val="150000"/>
              </a:lnSpc>
            </a:pP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11h50 às 12h20 –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A gestão Integrada do ITR – Municípios e RFB</a:t>
            </a: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Palestrante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Erico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Piredda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da Graça</a:t>
            </a: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b="1" dirty="0" smtClean="0"/>
              <a:t> </a:t>
            </a:r>
            <a:endParaRPr lang="pt-BR" b="1" dirty="0"/>
          </a:p>
        </p:txBody>
      </p:sp>
    </p:spTree>
  </p:cSld>
  <p:clrMapOvr>
    <a:masterClrMapping/>
  </p:clrMapOvr>
  <p:transition spd="slow" advTm="8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:\Users\04859089308\Desktop\CADERNO DE ANOTAÇÕES (A4)-02.jpg"/>
          <p:cNvPicPr/>
          <p:nvPr/>
        </p:nvPicPr>
        <p:blipFill>
          <a:blip r:embed="rId2" cstate="print"/>
          <a:srcRect b="77348"/>
          <a:stretch>
            <a:fillRect/>
          </a:stretch>
        </p:blipFill>
        <p:spPr bwMode="auto">
          <a:xfrm>
            <a:off x="685800" y="228600"/>
            <a:ext cx="804361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4724400" y="685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4114800" y="381001"/>
            <a:ext cx="4648200" cy="6848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u="sng" dirty="0" smtClean="0"/>
              <a:t>Programação</a:t>
            </a:r>
          </a:p>
          <a:p>
            <a:endParaRPr lang="pt-BR" sz="800" b="1" i="1" u="sng" dirty="0" smtClean="0"/>
          </a:p>
          <a:p>
            <a:r>
              <a:rPr lang="pt-BR" b="1" i="1" u="sng" dirty="0" smtClean="0"/>
              <a:t>Terça-feira – 08/10</a:t>
            </a:r>
          </a:p>
          <a:p>
            <a:endParaRPr lang="pt-BR" sz="800" b="1" i="1" u="sng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Painel 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3 – Integração, Cooperação Técnica e Ação Integrada</a:t>
            </a:r>
          </a:p>
          <a:p>
            <a:pPr algn="ctr">
              <a:lnSpc>
                <a:spcPct val="150000"/>
              </a:lnSpc>
            </a:pPr>
            <a:endParaRPr lang="pt-BR" sz="8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12h20 às 12h30 –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Interação e Debate</a:t>
            </a:r>
          </a:p>
          <a:p>
            <a:pPr>
              <a:lnSpc>
                <a:spcPct val="150000"/>
              </a:lnSpc>
            </a:pPr>
            <a:endParaRPr lang="pt-BR" sz="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12h30 às 14h –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Intervalo para o almoço</a:t>
            </a:r>
          </a:p>
          <a:p>
            <a:pPr>
              <a:lnSpc>
                <a:spcPct val="150000"/>
              </a:lnSpc>
            </a:pP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400" b="1" dirty="0">
                <a:latin typeface="Arial" pitchFamily="34" charset="0"/>
                <a:cs typeface="Arial" pitchFamily="34" charset="0"/>
              </a:rPr>
              <a:t>Painel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Gestão Pública</a:t>
            </a:r>
          </a:p>
          <a:p>
            <a:pPr>
              <a:lnSpc>
                <a:spcPct val="150000"/>
              </a:lnSpc>
            </a:pPr>
            <a:endParaRPr lang="pt-BR" sz="8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14h às 14:30 –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A Gestão do IPTU nos Municípios do PNAFM</a:t>
            </a: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Palestrante: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Alexandre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Melillo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Lopes dos Santos</a:t>
            </a:r>
          </a:p>
          <a:p>
            <a:pPr>
              <a:lnSpc>
                <a:spcPct val="150000"/>
              </a:lnSpc>
            </a:pP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14h30 às 15h –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Informativo das Obrigações Tributárias para Gestores Municipais – 4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º RF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Palestrante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José Wagner de Lima Girão</a:t>
            </a:r>
          </a:p>
          <a:p>
            <a:pPr>
              <a:lnSpc>
                <a:spcPct val="150000"/>
              </a:lnSpc>
            </a:pPr>
            <a:endParaRPr lang="pt-BR" sz="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15h às 15h10 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Interação e Debate</a:t>
            </a:r>
          </a:p>
          <a:p>
            <a:pPr>
              <a:lnSpc>
                <a:spcPct val="150000"/>
              </a:lnSpc>
            </a:pPr>
            <a:endParaRPr lang="pt-BR" sz="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b="1" dirty="0" smtClean="0"/>
              <a:t>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1879116052"/>
      </p:ext>
    </p:extLst>
  </p:cSld>
  <p:clrMapOvr>
    <a:masterClrMapping/>
  </p:clrMapOvr>
  <p:transition spd="slow" advTm="8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:\Users\04859089308\Desktop\CADERNO DE ANOTAÇÕES (A4)-02.jpg"/>
          <p:cNvPicPr/>
          <p:nvPr/>
        </p:nvPicPr>
        <p:blipFill>
          <a:blip r:embed="rId2" cstate="print"/>
          <a:srcRect b="77348"/>
          <a:stretch>
            <a:fillRect/>
          </a:stretch>
        </p:blipFill>
        <p:spPr bwMode="auto">
          <a:xfrm>
            <a:off x="685800" y="228600"/>
            <a:ext cx="804361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4724400" y="685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4114800" y="381001"/>
            <a:ext cx="4648200" cy="7648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u="sng" dirty="0" smtClean="0"/>
              <a:t>Programação</a:t>
            </a:r>
          </a:p>
          <a:p>
            <a:endParaRPr lang="pt-BR" sz="800" b="1" i="1" u="sng" dirty="0" smtClean="0"/>
          </a:p>
          <a:p>
            <a:r>
              <a:rPr lang="pt-BR" b="1" i="1" u="sng" dirty="0" smtClean="0"/>
              <a:t>Terça-feira – 08/10</a:t>
            </a:r>
          </a:p>
          <a:p>
            <a:endParaRPr lang="pt-BR" sz="800" b="1" i="1" u="sng" dirty="0" smtClean="0">
              <a:latin typeface="Arial" pitchFamily="34" charset="0"/>
              <a:cs typeface="Arial" pitchFamily="34" charset="0"/>
            </a:endParaRPr>
          </a:p>
          <a:p>
            <a:endParaRPr lang="pt-BR" sz="800" b="1" i="1" u="sng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Painel 5 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Gestão de TI</a:t>
            </a:r>
            <a:endParaRPr lang="pt-BR" sz="14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pt-BR" sz="8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15h10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às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15h40 –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Modelo de Gestão de Serviços de TI - RFB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Palestrante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Ronald Cesar Thompson</a:t>
            </a:r>
          </a:p>
          <a:p>
            <a:pPr>
              <a:lnSpc>
                <a:spcPct val="150000"/>
              </a:lnSpc>
            </a:pP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15h às 16h10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– Gestão Virtual do Acervo de Processos do Contencioso Administrativo Federal de 1ª Instância na RFB</a:t>
            </a: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Palestrante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– André Rocha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Nardelli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16h10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às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16h20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Interação e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Debate</a:t>
            </a:r>
          </a:p>
          <a:p>
            <a:pPr>
              <a:lnSpc>
                <a:spcPct val="150000"/>
              </a:lnSpc>
            </a:pP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16h20 às 16h50 –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Visita à II Feira de Oportunidades e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Coffe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Break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b="1" dirty="0" smtClean="0"/>
              <a:t>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1844695110"/>
      </p:ext>
    </p:extLst>
  </p:cSld>
  <p:clrMapOvr>
    <a:masterClrMapping/>
  </p:clrMapOvr>
  <p:transition spd="slow" advTm="8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:\Users\04859089308\Desktop\CADERNO DE ANOTAÇÕES (A4)-02.jpg"/>
          <p:cNvPicPr/>
          <p:nvPr/>
        </p:nvPicPr>
        <p:blipFill>
          <a:blip r:embed="rId2" cstate="print"/>
          <a:srcRect b="77348"/>
          <a:stretch>
            <a:fillRect/>
          </a:stretch>
        </p:blipFill>
        <p:spPr bwMode="auto">
          <a:xfrm>
            <a:off x="685800" y="228600"/>
            <a:ext cx="804361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4724400" y="685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4114800" y="381001"/>
            <a:ext cx="46482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u="sng" dirty="0" smtClean="0"/>
              <a:t>Programação</a:t>
            </a:r>
          </a:p>
          <a:p>
            <a:endParaRPr lang="pt-BR" sz="800" b="1" i="1" u="sng" dirty="0" smtClean="0"/>
          </a:p>
          <a:p>
            <a:r>
              <a:rPr lang="pt-BR" b="1" i="1" u="sng" dirty="0" smtClean="0"/>
              <a:t>Terça-feira – 08/10</a:t>
            </a:r>
          </a:p>
          <a:p>
            <a:endParaRPr lang="pt-BR" sz="800" b="1" i="1" u="sng" dirty="0" smtClean="0">
              <a:latin typeface="Arial" pitchFamily="34" charset="0"/>
              <a:cs typeface="Arial" pitchFamily="34" charset="0"/>
            </a:endParaRPr>
          </a:p>
          <a:p>
            <a:endParaRPr lang="pt-BR" sz="800" b="1" i="1" u="sng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Painel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Gestão de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Pessoas</a:t>
            </a:r>
            <a:endParaRPr lang="pt-BR" sz="14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pt-BR" sz="8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16h50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às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17h20 –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Esaf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– 40 anos de História, Ensino e Aprendizado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Palestrante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Nerylson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Lima da Silva</a:t>
            </a:r>
          </a:p>
          <a:p>
            <a:pPr>
              <a:lnSpc>
                <a:spcPct val="150000"/>
              </a:lnSpc>
            </a:pP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17h20 às 17h50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– Capacitação com Foco em Competências: como melhorar as ações de capacitação e estimular o aprimoramento pessoal dos servidores</a:t>
            </a: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Palestrante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– Francisco Lessa Ribeiro Júnior</a:t>
            </a:r>
          </a:p>
          <a:p>
            <a:pPr>
              <a:lnSpc>
                <a:spcPct val="150000"/>
              </a:lnSpc>
            </a:pP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17h50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às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18h10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Interação e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Debate</a:t>
            </a:r>
          </a:p>
          <a:p>
            <a:pPr>
              <a:lnSpc>
                <a:spcPct val="150000"/>
              </a:lnSpc>
            </a:pP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18h10 –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Encerramento e Avaliação do dia</a:t>
            </a:r>
          </a:p>
          <a:p>
            <a:pPr>
              <a:lnSpc>
                <a:spcPct val="150000"/>
              </a:lnSpc>
            </a:pP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b="1" dirty="0" smtClean="0"/>
              <a:t>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1844695110"/>
      </p:ext>
    </p:extLst>
  </p:cSld>
  <p:clrMapOvr>
    <a:masterClrMapping/>
  </p:clrMapOvr>
  <p:transition spd="slow" advTm="8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393</Words>
  <Application>Microsoft Office PowerPoint</Application>
  <PresentationFormat>Apresentação na tela (4:3)</PresentationFormat>
  <Paragraphs>108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Tema do Office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Sergio</dc:creator>
  <cp:lastModifiedBy>centresaf</cp:lastModifiedBy>
  <cp:revision>21</cp:revision>
  <dcterms:created xsi:type="dcterms:W3CDTF">2013-10-06T14:22:56Z</dcterms:created>
  <dcterms:modified xsi:type="dcterms:W3CDTF">2013-10-08T10:57:43Z</dcterms:modified>
</cp:coreProperties>
</file>