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7E99-42A0-40D6-A9E4-B33D74D3CE42}" type="datetimeFigureOut">
              <a:rPr lang="en-US" smtClean="0"/>
              <a:pPr/>
              <a:t>10/8/2013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MARCA IX ENAT DOCUMEN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229600" cy="470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600200" y="5486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pt-BR" dirty="0" smtClean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Terça-feira – 08/10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3 – Integração, Cooperação Técnica e Ação Integrada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Moderador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José Barroso Tostes 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08h30 às 9h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Simples Nacional – Histórico e Perspectivas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Silas Santiago 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 às 9h40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Sistema Único de Fiscalização do Simples Nacional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Satie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Kimura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9h40 ás 10h20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Sistema Alerta – Simples Nacional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Fábio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Cembranel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10h20 às 10h40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9h40 ás 10h20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Sistema Alerta – Simples Nacional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Fábio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Cembranel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Terça-feira – 08/10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3 – Integração, Cooperação Técnica e Ação Integrada</a:t>
            </a: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10h20 às 10h40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10h40 às 11h10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Visita a II Feira de Oportunidades e café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11h10 às 11:40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Cobrança das contribuições previdenciárias incidentes sobre obras de construção civil - Sistema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Sisobra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Sérgio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Gavassi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Bilotta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11h40 às 11h50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11h50 às 12h20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gestão Integrada do ITR – Municípios e RFB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Erico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Piredda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da Graça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848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Terça-feira – 08/10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3 – Integração, Cooperação Técnica e Ação Integrada</a:t>
            </a: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12h20 às 12h30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12h30 às 14h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Intervalo para o almoço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Painel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Gestão Pública</a:t>
            </a:r>
          </a:p>
          <a:p>
            <a:pPr>
              <a:lnSpc>
                <a:spcPct val="150000"/>
              </a:lnSpc>
            </a:pPr>
            <a:endParaRPr lang="pt-BR" sz="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 às 14:30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Gestão do IPTU nos Municípios do PNAFM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Alexandre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Melillo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Lopes dos Santos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14h30 às 15h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Informativo das Obrigações Tributárias para Gestores Municipais – 4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º RF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José Wagner de Lima Girão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 às 15h10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79116052"/>
      </p:ext>
    </p:extLst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764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Terça-feira – 08/10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5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Gestão de TI</a:t>
            </a:r>
            <a:endParaRPr lang="pt-BR" sz="14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15h10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às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15h40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Modelo de Gestão de Serviços de TI - RFB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Ronald Cesar Thompson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 às 16h10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Gestão Virtual do Acervo de Processos do Contencioso Administrativo Federal de 1ª Instância na RFB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André Rocha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Nardelli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16h10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às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16h20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Debate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16h20 às 16h50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Visita à II Feira de Oportunidades 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Coffe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Break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44695110"/>
      </p:ext>
    </p:extLst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sz="800" b="1" i="1" u="sng" dirty="0" smtClean="0"/>
          </a:p>
          <a:p>
            <a:r>
              <a:rPr lang="pt-BR" b="1" i="1" u="sng" dirty="0" smtClean="0"/>
              <a:t>Terça-feira – 08/10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Gestão de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Pessoas</a:t>
            </a:r>
            <a:endParaRPr lang="pt-BR" sz="14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16h50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às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17h20 –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Esaf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40 anos de História, Ensino e Aprendizado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Nerylson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Lima da Silva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17h20 às 17h50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Capacitação com Foco em Competências: como melhorar as ações de capacitação e estimular o aprimoramento pessoal dos servidores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Francisco Lessa Ribeiro Júnior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17h50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às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18h10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Debate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18h10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Encerramento e Avaliação do dia</a:t>
            </a: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44695110"/>
      </p:ext>
    </p:extLst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393</Words>
  <Application>Microsoft Office PowerPoint</Application>
  <PresentationFormat>Apresentação na tela (4:3)</PresentationFormat>
  <Paragraphs>108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</dc:creator>
  <cp:lastModifiedBy>centresaf</cp:lastModifiedBy>
  <cp:revision>21</cp:revision>
  <dcterms:created xsi:type="dcterms:W3CDTF">2013-10-06T14:22:56Z</dcterms:created>
  <dcterms:modified xsi:type="dcterms:W3CDTF">2013-10-08T10:57:43Z</dcterms:modified>
</cp:coreProperties>
</file>