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CC3300"/>
    <a:srgbClr val="FF3300"/>
    <a:srgbClr val="DA2A00"/>
    <a:srgbClr val="FA3000"/>
    <a:srgbClr val="FF42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1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7E99-42A0-40D6-A9E4-B33D74D3CE42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8F6-2996-4D19-BE0B-A677200C58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7E99-42A0-40D6-A9E4-B33D74D3CE42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8F6-2996-4D19-BE0B-A677200C58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7E99-42A0-40D6-A9E4-B33D74D3CE42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8F6-2996-4D19-BE0B-A677200C58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7E99-42A0-40D6-A9E4-B33D74D3CE42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8F6-2996-4D19-BE0B-A677200C58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7E99-42A0-40D6-A9E4-B33D74D3CE42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8F6-2996-4D19-BE0B-A677200C58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7E99-42A0-40D6-A9E4-B33D74D3CE42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8F6-2996-4D19-BE0B-A677200C58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7E99-42A0-40D6-A9E4-B33D74D3CE42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8F6-2996-4D19-BE0B-A677200C58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7E99-42A0-40D6-A9E4-B33D74D3CE42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8F6-2996-4D19-BE0B-A677200C58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7E99-42A0-40D6-A9E4-B33D74D3CE42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8F6-2996-4D19-BE0B-A677200C58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7E99-42A0-40D6-A9E4-B33D74D3CE42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8F6-2996-4D19-BE0B-A677200C58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7E99-42A0-40D6-A9E4-B33D74D3CE42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8F6-2996-4D19-BE0B-A677200C58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17E99-42A0-40D6-A9E4-B33D74D3CE42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068F6-2996-4D19-BE0B-A677200C58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MARCA IX ENAT DOCUMEN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229600" cy="470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600200" y="54864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pt-BR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914400" y="5257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Integração e Cooperação: a </a:t>
            </a:r>
            <a:r>
              <a:rPr lang="pt-BR" sz="24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Fortaleza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dos Fiscos</a:t>
            </a:r>
          </a:p>
        </p:txBody>
      </p:sp>
    </p:spTree>
  </p:cSld>
  <p:clrMapOvr>
    <a:masterClrMapping/>
  </p:clrMapOvr>
  <p:transition spd="slow" advTm="8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:\Users\04859089308\Desktop\CADERNO DE ANOTAÇÕES (A4)-02.jpg"/>
          <p:cNvPicPr/>
          <p:nvPr/>
        </p:nvPicPr>
        <p:blipFill>
          <a:blip r:embed="rId2" cstate="print"/>
          <a:srcRect b="77348"/>
          <a:stretch>
            <a:fillRect/>
          </a:stretch>
        </p:blipFill>
        <p:spPr bwMode="auto">
          <a:xfrm>
            <a:off x="685800" y="228600"/>
            <a:ext cx="804361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4724400" y="685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4114800" y="381001"/>
            <a:ext cx="4648200" cy="727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u="sng" dirty="0" smtClean="0"/>
              <a:t>Programação</a:t>
            </a:r>
          </a:p>
          <a:p>
            <a:endParaRPr lang="pt-BR" b="1" i="1" u="sng" dirty="0" smtClean="0"/>
          </a:p>
          <a:p>
            <a:r>
              <a:rPr lang="pt-BR" b="1" i="1" u="sng" dirty="0" err="1" smtClean="0"/>
              <a:t>Segunda-feira</a:t>
            </a:r>
            <a:r>
              <a:rPr lang="pt-BR" b="1" i="1" u="sng" dirty="0" smtClean="0"/>
              <a:t> – 07/10</a:t>
            </a:r>
          </a:p>
          <a:p>
            <a:endParaRPr lang="pt-BR" sz="800" b="1" i="1" u="sng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12h às 14h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– Credenciamento</a:t>
            </a:r>
          </a:p>
          <a:p>
            <a:pPr algn="ctr"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Painel 1 – Ética no Trabalho</a:t>
            </a: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Moderador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Tiago Peixoto Feliciano</a:t>
            </a: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14h30 às 15h10 –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A Ética e Transparência no Serviço Público</a:t>
            </a: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Palestrante: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Regenaldo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da Costa </a:t>
            </a:r>
          </a:p>
          <a:p>
            <a:pPr>
              <a:lnSpc>
                <a:spcPct val="150000"/>
              </a:lnSpc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15h10 às 15:50 –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A Ética no serviço Público – Comissão de Ética da Receita Federal do Brasil</a:t>
            </a: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Palestrante: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Maria Flávia Pereira de Lima Pontes Magalhães</a:t>
            </a:r>
          </a:p>
          <a:p>
            <a:pPr>
              <a:lnSpc>
                <a:spcPct val="150000"/>
              </a:lnSpc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15h50 ás 16h10 –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Interação e debate</a:t>
            </a: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16h10 ás 16h20 –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Apresentação da II Feira de Oportunidades</a:t>
            </a: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16h20 às 16h50 –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Visita à II Feira de Oportunidades e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Coffe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 smtClean="0"/>
              <a:t> </a:t>
            </a:r>
            <a:endParaRPr lang="pt-BR" b="1" dirty="0"/>
          </a:p>
        </p:txBody>
      </p:sp>
    </p:spTree>
  </p:cSld>
  <p:clrMapOvr>
    <a:masterClrMapping/>
  </p:clrMapOvr>
  <p:transition spd="slow" advTm="9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:\Users\04859089308\Desktop\CADERNO DE ANOTAÇÕES (A4)-02.jpg"/>
          <p:cNvPicPr/>
          <p:nvPr/>
        </p:nvPicPr>
        <p:blipFill>
          <a:blip r:embed="rId2" cstate="print"/>
          <a:srcRect b="77348"/>
          <a:stretch>
            <a:fillRect/>
          </a:stretch>
        </p:blipFill>
        <p:spPr bwMode="auto">
          <a:xfrm>
            <a:off x="685800" y="228600"/>
            <a:ext cx="804361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4724400" y="685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4114800" y="381001"/>
            <a:ext cx="4648200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u="sng" dirty="0" smtClean="0"/>
              <a:t>Programação</a:t>
            </a:r>
          </a:p>
          <a:p>
            <a:endParaRPr lang="pt-BR" b="1" i="1" u="sng" dirty="0" smtClean="0"/>
          </a:p>
          <a:p>
            <a:r>
              <a:rPr lang="pt-BR" b="1" i="1" u="sng" dirty="0" err="1" smtClean="0"/>
              <a:t>Segunda-feira</a:t>
            </a:r>
            <a:r>
              <a:rPr lang="pt-BR" b="1" i="1" u="sng" dirty="0" smtClean="0"/>
              <a:t> – 07/10</a:t>
            </a:r>
          </a:p>
          <a:p>
            <a:endParaRPr lang="pt-BR" sz="800" b="1" i="1" u="sng" dirty="0" smtClean="0">
              <a:latin typeface="Arial" pitchFamily="34" charset="0"/>
              <a:cs typeface="Arial" pitchFamily="34" charset="0"/>
            </a:endParaRPr>
          </a:p>
          <a:p>
            <a:endParaRPr lang="pt-BR" sz="800" b="1" i="1" u="sng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Painel 2 – Gestão Tributária</a:t>
            </a:r>
          </a:p>
          <a:p>
            <a:pPr algn="ctr">
              <a:lnSpc>
                <a:spcPct val="150000"/>
              </a:lnSpc>
            </a:pPr>
            <a:endParaRPr lang="pt-BR" sz="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Moderador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Jaime Cavalcante de Albuquerque Filho</a:t>
            </a: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16h50 às 17h30 –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Modelo Conceitual da Declaração Eletrônica de Serviços de Instituições Financeiras </a:t>
            </a:r>
          </a:p>
          <a:p>
            <a:pPr>
              <a:lnSpc>
                <a:spcPct val="150000"/>
              </a:lnSpc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(DES-IF) </a:t>
            </a: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Palestrante: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André Luís Miranda de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Macêdo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17h30 às 18:10 –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Automação dos Processos de Fiscalização de estabelecimentos e trânsito de mercadorias na Fazenda Estadual</a:t>
            </a: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Palestrante: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João Marcos Maia</a:t>
            </a:r>
          </a:p>
          <a:p>
            <a:pPr>
              <a:lnSpc>
                <a:spcPct val="150000"/>
              </a:lnSpc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18h10 ás 18h30 –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Interação e debate</a:t>
            </a:r>
          </a:p>
          <a:p>
            <a:pPr>
              <a:lnSpc>
                <a:spcPct val="150000"/>
              </a:lnSpc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18h30  –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Encerramento e Avaliação do 1º Dia</a:t>
            </a:r>
          </a:p>
          <a:p>
            <a:pPr>
              <a:lnSpc>
                <a:spcPct val="150000"/>
              </a:lnSpc>
            </a:pPr>
            <a:r>
              <a:rPr lang="pt-BR" b="1" dirty="0" smtClean="0"/>
              <a:t> </a:t>
            </a:r>
            <a:endParaRPr lang="pt-BR" b="1" dirty="0"/>
          </a:p>
        </p:txBody>
      </p:sp>
    </p:spTree>
  </p:cSld>
  <p:clrMapOvr>
    <a:masterClrMapping/>
  </p:clrMapOvr>
  <p:transition spd="slow" advTm="9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179</Words>
  <Application>Microsoft Office PowerPoint</Application>
  <PresentationFormat>Apresentação na tela (4:3)</PresentationFormat>
  <Paragraphs>39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4" baseType="lpstr">
      <vt:lpstr>Tema do Office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Sergio</dc:creator>
  <cp:lastModifiedBy>sergio</cp:lastModifiedBy>
  <cp:revision>15</cp:revision>
  <dcterms:created xsi:type="dcterms:W3CDTF">2013-10-06T14:22:56Z</dcterms:created>
  <dcterms:modified xsi:type="dcterms:W3CDTF">2013-10-07T20:02:24Z</dcterms:modified>
</cp:coreProperties>
</file>